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3/18/2024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6728E-9FAE-4EAF-B47D-CAFA8C21ED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Dukes’ Barn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C4DCF1-0E2C-454F-8995-00B8842D56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Learn through adventure</a:t>
            </a:r>
          </a:p>
        </p:txBody>
      </p:sp>
    </p:spTree>
    <p:extLst>
      <p:ext uri="{BB962C8B-B14F-4D97-AF65-F5344CB8AC3E}">
        <p14:creationId xmlns:p14="http://schemas.microsoft.com/office/powerpoint/2010/main" val="408181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B15C8-79A0-432A-873A-6CB21A0B2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What’s IT like?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CE57DA1-6D01-452A-B803-E3A6A81D0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4701" y="2296632"/>
            <a:ext cx="6845793" cy="348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484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D3DDE-EAD6-480F-AA0F-1C60CDAE0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leaders and Staff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48A7C73-8820-4D36-BDA7-D574D8EC2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136" y="2598015"/>
            <a:ext cx="2858091" cy="28807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9C8A6A-7F54-4282-B1B0-CD8017AF8E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399" y="2598016"/>
            <a:ext cx="2516375" cy="276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825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4EE97-C436-4019-9A03-A06899139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7C030-322E-43B1-BA75-5BF295866D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err="1"/>
              <a:t>Deeeeeeeeelicious</a:t>
            </a:r>
            <a:r>
              <a:rPr lang="en-GB" sz="4800" dirty="0"/>
              <a:t>!</a:t>
            </a:r>
          </a:p>
          <a:p>
            <a:r>
              <a:rPr lang="en-GB" sz="4800" dirty="0"/>
              <a:t>Home cooked</a:t>
            </a:r>
          </a:p>
          <a:p>
            <a:r>
              <a:rPr lang="en-GB" sz="4800" dirty="0"/>
              <a:t>Home baking</a:t>
            </a:r>
          </a:p>
          <a:p>
            <a:r>
              <a:rPr lang="en-GB" sz="4800" dirty="0"/>
              <a:t>Enough breakfast to keep you going all day.</a:t>
            </a:r>
          </a:p>
        </p:txBody>
      </p:sp>
    </p:spTree>
    <p:extLst>
      <p:ext uri="{BB962C8B-B14F-4D97-AF65-F5344CB8AC3E}">
        <p14:creationId xmlns:p14="http://schemas.microsoft.com/office/powerpoint/2010/main" val="389995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F9C92-FBAD-464A-87E8-1899FE05B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B56C1-FBEC-4F7C-9B89-B674703253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Abseiling</a:t>
            </a:r>
          </a:p>
          <a:p>
            <a:r>
              <a:rPr lang="en-GB" dirty="0"/>
              <a:t>Canoeing</a:t>
            </a:r>
          </a:p>
          <a:p>
            <a:r>
              <a:rPr lang="en-GB" dirty="0" err="1"/>
              <a:t>Weasling</a:t>
            </a:r>
            <a:endParaRPr lang="en-GB" dirty="0"/>
          </a:p>
          <a:p>
            <a:r>
              <a:rPr lang="en-GB" dirty="0"/>
              <a:t>Evening walk </a:t>
            </a:r>
          </a:p>
          <a:p>
            <a:r>
              <a:rPr lang="en-GB" dirty="0"/>
              <a:t>Disco </a:t>
            </a:r>
          </a:p>
        </p:txBody>
      </p:sp>
    </p:spTree>
    <p:extLst>
      <p:ext uri="{BB962C8B-B14F-4D97-AF65-F5344CB8AC3E}">
        <p14:creationId xmlns:p14="http://schemas.microsoft.com/office/powerpoint/2010/main" val="1721952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755C1-75A2-478C-A208-46D4AF0F9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Clothing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44F3A-077D-4260-85A7-BC41B8CBA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Dukes’ Barn provide waterproofs and wellies</a:t>
            </a:r>
          </a:p>
          <a:p>
            <a:r>
              <a:rPr lang="en-GB" dirty="0"/>
              <a:t>Swimwear is required for modesty </a:t>
            </a:r>
          </a:p>
          <a:p>
            <a:r>
              <a:rPr lang="en-GB" dirty="0"/>
              <a:t>Children will need a pair of slippers or indoor shoes. (Crocs, sliders are fine)</a:t>
            </a:r>
          </a:p>
          <a:p>
            <a:r>
              <a:rPr lang="en-GB" dirty="0"/>
              <a:t>Old trainers (which will get wet) for canoeing.</a:t>
            </a:r>
          </a:p>
          <a:p>
            <a:r>
              <a:rPr lang="en-GB" dirty="0"/>
              <a:t>Layers are best- leggings and joggers</a:t>
            </a:r>
          </a:p>
          <a:p>
            <a:r>
              <a:rPr lang="en-GB" dirty="0"/>
              <a:t>No jeans</a:t>
            </a:r>
          </a:p>
          <a:p>
            <a:r>
              <a:rPr lang="en-GB" dirty="0"/>
              <a:t>Disco outfit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0796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06E44-BD3C-49F5-A9DE-16A899AA2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 Electronics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C85FA-3D8F-426C-AF0A-1622786340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 phones</a:t>
            </a:r>
          </a:p>
          <a:p>
            <a:r>
              <a:rPr lang="en-GB" dirty="0"/>
              <a:t>No games consoles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Staff will have IPADS to take photos </a:t>
            </a:r>
          </a:p>
          <a:p>
            <a:r>
              <a:rPr lang="en-GB" dirty="0"/>
              <a:t>Dukes Barn Assembly.</a:t>
            </a:r>
          </a:p>
        </p:txBody>
      </p:sp>
    </p:spTree>
    <p:extLst>
      <p:ext uri="{BB962C8B-B14F-4D97-AF65-F5344CB8AC3E}">
        <p14:creationId xmlns:p14="http://schemas.microsoft.com/office/powerpoint/2010/main" val="3513787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0190A-2582-4A95-8113-83027E0A9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B6D377-A335-4888-85DB-17E5A90A86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Will leave school around 9 15</a:t>
            </a:r>
          </a:p>
          <a:p>
            <a:r>
              <a:rPr lang="en-GB" dirty="0"/>
              <a:t>Children will be very busy</a:t>
            </a:r>
          </a:p>
          <a:p>
            <a:r>
              <a:rPr lang="en-GB" dirty="0"/>
              <a:t>Leave Dukes Barn around 1.30pm. Please pick the children up around 2:00pm as they will be very tired.</a:t>
            </a:r>
          </a:p>
        </p:txBody>
      </p:sp>
    </p:spTree>
    <p:extLst>
      <p:ext uri="{BB962C8B-B14F-4D97-AF65-F5344CB8AC3E}">
        <p14:creationId xmlns:p14="http://schemas.microsoft.com/office/powerpoint/2010/main" val="3098297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0E4F8-F02D-4F80-BF61-84F622B95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Sleeping arrangements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60FFF-1ADD-4B39-84CD-2A49FDB426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sleep in dormitories  with an adult next door.</a:t>
            </a:r>
          </a:p>
          <a:p>
            <a:endParaRPr lang="en-GB" dirty="0"/>
          </a:p>
          <a:p>
            <a:r>
              <a:rPr lang="en-GB" dirty="0"/>
              <a:t>Lots of checks will be done at night, children will know where their designated adult is.</a:t>
            </a:r>
          </a:p>
          <a:p>
            <a:endParaRPr lang="en-GB" dirty="0"/>
          </a:p>
          <a:p>
            <a:r>
              <a:rPr lang="en-GB" dirty="0"/>
              <a:t>Practise making your bed!</a:t>
            </a:r>
          </a:p>
        </p:txBody>
      </p:sp>
    </p:spTree>
    <p:extLst>
      <p:ext uri="{BB962C8B-B14F-4D97-AF65-F5344CB8AC3E}">
        <p14:creationId xmlns:p14="http://schemas.microsoft.com/office/powerpoint/2010/main" val="3412558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17936-653B-434F-ACFE-7EE39B1FA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A5D23-2608-4FF1-B7FF-BFCE8E336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Encourage your children to be brave.  Dukes’ Barn offers a fantastic experience.</a:t>
            </a:r>
          </a:p>
          <a:p>
            <a:r>
              <a:rPr lang="en-GB" dirty="0"/>
              <a:t>Nobody will be forced to do any activity but they will be asked to support their group.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10ECA9-2A06-4CAE-A0E7-ADF73C85B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910" y="3189752"/>
            <a:ext cx="3423188" cy="34097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9F9C3C-205B-4E7E-8E31-6D0ED3FA2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2749" y="3189752"/>
            <a:ext cx="2466915" cy="19085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0F08D9-023F-432B-B8E2-38FCB478F7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1391" y="3189752"/>
            <a:ext cx="2792699" cy="366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0343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1399</TotalTime>
  <Words>211</Words>
  <Application>Microsoft Office PowerPoint</Application>
  <PresentationFormat>Widescreen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Rockwell</vt:lpstr>
      <vt:lpstr>Rockwell Condensed</vt:lpstr>
      <vt:lpstr>Wingdings</vt:lpstr>
      <vt:lpstr>Wood Type</vt:lpstr>
      <vt:lpstr>Dukes’ Barn</vt:lpstr>
      <vt:lpstr>What’s IT like?</vt:lpstr>
      <vt:lpstr>The leaders and Staff</vt:lpstr>
      <vt:lpstr>Food</vt:lpstr>
      <vt:lpstr>Activities</vt:lpstr>
      <vt:lpstr>Clothing</vt:lpstr>
      <vt:lpstr>No Electronics</vt:lpstr>
      <vt:lpstr>Timings</vt:lpstr>
      <vt:lpstr>Sleeping arrangements</vt:lpstr>
      <vt:lpstr>Any Questions…..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Dukes’ Barn</dc:title>
  <dc:creator>Sarah Hughes</dc:creator>
  <cp:lastModifiedBy>Sarah Hughes</cp:lastModifiedBy>
  <cp:revision>5</cp:revision>
  <dcterms:created xsi:type="dcterms:W3CDTF">2023-03-29T08:27:43Z</dcterms:created>
  <dcterms:modified xsi:type="dcterms:W3CDTF">2024-03-19T14:02:12Z</dcterms:modified>
</cp:coreProperties>
</file>